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7772400" cx="10058400"/>
  <p:notesSz cx="7102475" cy="9388475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253610" y="704125"/>
            <a:ext cx="4596000" cy="3520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710225" y="4459525"/>
            <a:ext cx="5681975" cy="422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8ad19e9cc1_1_184:notes"/>
          <p:cNvSpPr txBox="1"/>
          <p:nvPr>
            <p:ph idx="1" type="body"/>
          </p:nvPr>
        </p:nvSpPr>
        <p:spPr>
          <a:xfrm>
            <a:off x="710225" y="4459525"/>
            <a:ext cx="5682000" cy="422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Google Shape;52;g8ad19e9cc1_1_184:notes"/>
          <p:cNvSpPr/>
          <p:nvPr>
            <p:ph idx="2" type="sldImg"/>
          </p:nvPr>
        </p:nvSpPr>
        <p:spPr>
          <a:xfrm>
            <a:off x="1253610" y="704125"/>
            <a:ext cx="4596000" cy="3520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42879" y="1125136"/>
            <a:ext cx="9372600" cy="3101700"/>
          </a:xfrm>
          <a:prstGeom prst="rect">
            <a:avLst/>
          </a:prstGeom>
        </p:spPr>
        <p:txBody>
          <a:bodyPr anchorCtr="0" anchor="b" bIns="101575" lIns="101575" spcFirstLastPara="1" rIns="101575" wrap="square" tIns="1015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778"/>
              <a:buNone/>
              <a:defRPr sz="5777"/>
            </a:lvl1pPr>
            <a:lvl2pPr lvl="1" algn="ctr">
              <a:spcBef>
                <a:spcPts val="0"/>
              </a:spcBef>
              <a:spcAft>
                <a:spcPts val="0"/>
              </a:spcAft>
              <a:buSzPts val="5778"/>
              <a:buNone/>
              <a:defRPr sz="5777"/>
            </a:lvl2pPr>
            <a:lvl3pPr lvl="2" algn="ctr">
              <a:spcBef>
                <a:spcPts val="0"/>
              </a:spcBef>
              <a:spcAft>
                <a:spcPts val="0"/>
              </a:spcAft>
              <a:buSzPts val="5778"/>
              <a:buNone/>
              <a:defRPr sz="5777"/>
            </a:lvl3pPr>
            <a:lvl4pPr lvl="3" algn="ctr">
              <a:spcBef>
                <a:spcPts val="0"/>
              </a:spcBef>
              <a:spcAft>
                <a:spcPts val="0"/>
              </a:spcAft>
              <a:buSzPts val="5778"/>
              <a:buNone/>
              <a:defRPr sz="5777"/>
            </a:lvl4pPr>
            <a:lvl5pPr lvl="4" algn="ctr">
              <a:spcBef>
                <a:spcPts val="0"/>
              </a:spcBef>
              <a:spcAft>
                <a:spcPts val="0"/>
              </a:spcAft>
              <a:buSzPts val="5778"/>
              <a:buNone/>
              <a:defRPr sz="5777"/>
            </a:lvl5pPr>
            <a:lvl6pPr lvl="5" algn="ctr">
              <a:spcBef>
                <a:spcPts val="0"/>
              </a:spcBef>
              <a:spcAft>
                <a:spcPts val="0"/>
              </a:spcAft>
              <a:buSzPts val="5778"/>
              <a:buNone/>
              <a:defRPr sz="5777"/>
            </a:lvl6pPr>
            <a:lvl7pPr lvl="6" algn="ctr">
              <a:spcBef>
                <a:spcPts val="0"/>
              </a:spcBef>
              <a:spcAft>
                <a:spcPts val="0"/>
              </a:spcAft>
              <a:buSzPts val="5778"/>
              <a:buNone/>
              <a:defRPr sz="5777"/>
            </a:lvl7pPr>
            <a:lvl8pPr lvl="7" algn="ctr">
              <a:spcBef>
                <a:spcPts val="0"/>
              </a:spcBef>
              <a:spcAft>
                <a:spcPts val="0"/>
              </a:spcAft>
              <a:buSzPts val="5778"/>
              <a:buNone/>
              <a:defRPr sz="5777"/>
            </a:lvl8pPr>
            <a:lvl9pPr lvl="8" algn="ctr">
              <a:spcBef>
                <a:spcPts val="0"/>
              </a:spcBef>
              <a:spcAft>
                <a:spcPts val="0"/>
              </a:spcAft>
              <a:buSzPts val="5778"/>
              <a:buNone/>
              <a:defRPr sz="5777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42870" y="4282678"/>
            <a:ext cx="9372600" cy="1197900"/>
          </a:xfrm>
          <a:prstGeom prst="rect">
            <a:avLst/>
          </a:prstGeom>
        </p:spPr>
        <p:txBody>
          <a:bodyPr anchorCtr="0" anchor="t" bIns="101575" lIns="101575" spcFirstLastPara="1" rIns="101575" wrap="square" tIns="1015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319704" y="7046639"/>
            <a:ext cx="603600" cy="594600"/>
          </a:xfrm>
          <a:prstGeom prst="rect">
            <a:avLst/>
          </a:prstGeom>
        </p:spPr>
        <p:txBody>
          <a:bodyPr anchorCtr="0" anchor="ctr" bIns="101575" lIns="101575" spcFirstLastPara="1" rIns="101575" wrap="square" tIns="101575">
            <a:noAutofit/>
          </a:bodyPr>
          <a:lstStyle>
            <a:lvl1pPr lvl="0">
              <a:buNone/>
              <a:defRPr sz="1111"/>
            </a:lvl1pPr>
            <a:lvl2pPr lvl="1">
              <a:buNone/>
              <a:defRPr sz="1111"/>
            </a:lvl2pPr>
            <a:lvl3pPr lvl="2">
              <a:buNone/>
              <a:defRPr sz="1111"/>
            </a:lvl3pPr>
            <a:lvl4pPr lvl="3">
              <a:buNone/>
              <a:defRPr sz="1111"/>
            </a:lvl4pPr>
            <a:lvl5pPr lvl="4">
              <a:buNone/>
              <a:defRPr sz="1111"/>
            </a:lvl5pPr>
            <a:lvl6pPr lvl="5">
              <a:buNone/>
              <a:defRPr sz="1111"/>
            </a:lvl6pPr>
            <a:lvl7pPr lvl="6">
              <a:buNone/>
              <a:defRPr sz="1111"/>
            </a:lvl7pPr>
            <a:lvl8pPr lvl="7">
              <a:buNone/>
              <a:defRPr sz="1111"/>
            </a:lvl8pPr>
            <a:lvl9pPr lvl="8">
              <a:buNone/>
              <a:defRPr sz="1111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42870" y="1671478"/>
            <a:ext cx="9372600" cy="2967300"/>
          </a:xfrm>
          <a:prstGeom prst="rect">
            <a:avLst/>
          </a:prstGeom>
        </p:spPr>
        <p:txBody>
          <a:bodyPr anchorCtr="0" anchor="b" bIns="101575" lIns="101575" spcFirstLastPara="1" rIns="101575" wrap="square" tIns="1015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3333"/>
              <a:buNone/>
              <a:defRPr sz="13333"/>
            </a:lvl1pPr>
            <a:lvl2pPr lvl="1" algn="ctr">
              <a:spcBef>
                <a:spcPts val="0"/>
              </a:spcBef>
              <a:spcAft>
                <a:spcPts val="0"/>
              </a:spcAft>
              <a:buSzPts val="13333"/>
              <a:buNone/>
              <a:defRPr sz="13333"/>
            </a:lvl2pPr>
            <a:lvl3pPr lvl="2" algn="ctr">
              <a:spcBef>
                <a:spcPts val="0"/>
              </a:spcBef>
              <a:spcAft>
                <a:spcPts val="0"/>
              </a:spcAft>
              <a:buSzPts val="13333"/>
              <a:buNone/>
              <a:defRPr sz="13333"/>
            </a:lvl3pPr>
            <a:lvl4pPr lvl="3" algn="ctr">
              <a:spcBef>
                <a:spcPts val="0"/>
              </a:spcBef>
              <a:spcAft>
                <a:spcPts val="0"/>
              </a:spcAft>
              <a:buSzPts val="13333"/>
              <a:buNone/>
              <a:defRPr sz="13333"/>
            </a:lvl4pPr>
            <a:lvl5pPr lvl="4" algn="ctr">
              <a:spcBef>
                <a:spcPts val="0"/>
              </a:spcBef>
              <a:spcAft>
                <a:spcPts val="0"/>
              </a:spcAft>
              <a:buSzPts val="13333"/>
              <a:buNone/>
              <a:defRPr sz="13333"/>
            </a:lvl5pPr>
            <a:lvl6pPr lvl="5" algn="ctr">
              <a:spcBef>
                <a:spcPts val="0"/>
              </a:spcBef>
              <a:spcAft>
                <a:spcPts val="0"/>
              </a:spcAft>
              <a:buSzPts val="13333"/>
              <a:buNone/>
              <a:defRPr sz="13333"/>
            </a:lvl6pPr>
            <a:lvl7pPr lvl="6" algn="ctr">
              <a:spcBef>
                <a:spcPts val="0"/>
              </a:spcBef>
              <a:spcAft>
                <a:spcPts val="0"/>
              </a:spcAft>
              <a:buSzPts val="13333"/>
              <a:buNone/>
              <a:defRPr sz="13333"/>
            </a:lvl7pPr>
            <a:lvl8pPr lvl="7" algn="ctr">
              <a:spcBef>
                <a:spcPts val="0"/>
              </a:spcBef>
              <a:spcAft>
                <a:spcPts val="0"/>
              </a:spcAft>
              <a:buSzPts val="13333"/>
              <a:buNone/>
              <a:defRPr sz="13333"/>
            </a:lvl8pPr>
            <a:lvl9pPr lvl="8" algn="ctr">
              <a:spcBef>
                <a:spcPts val="0"/>
              </a:spcBef>
              <a:spcAft>
                <a:spcPts val="0"/>
              </a:spcAft>
              <a:buSzPts val="13333"/>
              <a:buNone/>
              <a:defRPr sz="13333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42870" y="4763362"/>
            <a:ext cx="9372600" cy="1965600"/>
          </a:xfrm>
          <a:prstGeom prst="rect">
            <a:avLst/>
          </a:prstGeom>
        </p:spPr>
        <p:txBody>
          <a:bodyPr anchorCtr="0" anchor="t" bIns="101575" lIns="101575" spcFirstLastPara="1" rIns="101575" wrap="square" tIns="101575">
            <a:noAutofit/>
          </a:bodyPr>
          <a:lstStyle>
            <a:lvl1pPr indent="-355600" lvl="0" marL="457200" algn="ctr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1pPr>
            <a:lvl2pPr indent="-327378" lvl="1" marL="914400" algn="ctr">
              <a:spcBef>
                <a:spcPts val="1778"/>
              </a:spcBef>
              <a:spcAft>
                <a:spcPts val="0"/>
              </a:spcAft>
              <a:buSzPts val="1556"/>
              <a:buChar char="○"/>
              <a:defRPr sz="1555"/>
            </a:lvl2pPr>
            <a:lvl3pPr indent="-327378" lvl="2" marL="1371600" algn="ctr">
              <a:spcBef>
                <a:spcPts val="1778"/>
              </a:spcBef>
              <a:spcAft>
                <a:spcPts val="0"/>
              </a:spcAft>
              <a:buSzPts val="1556"/>
              <a:buChar char="■"/>
              <a:defRPr sz="1555"/>
            </a:lvl3pPr>
            <a:lvl4pPr indent="-327378" lvl="3" marL="1828800" algn="ctr">
              <a:spcBef>
                <a:spcPts val="1778"/>
              </a:spcBef>
              <a:spcAft>
                <a:spcPts val="0"/>
              </a:spcAft>
              <a:buSzPts val="1556"/>
              <a:buChar char="●"/>
              <a:defRPr sz="1555"/>
            </a:lvl4pPr>
            <a:lvl5pPr indent="-327378" lvl="4" marL="2286000" algn="ctr">
              <a:spcBef>
                <a:spcPts val="1778"/>
              </a:spcBef>
              <a:spcAft>
                <a:spcPts val="0"/>
              </a:spcAft>
              <a:buSzPts val="1556"/>
              <a:buChar char="○"/>
              <a:defRPr sz="1555"/>
            </a:lvl5pPr>
            <a:lvl6pPr indent="-327378" lvl="5" marL="2743200" algn="ctr">
              <a:spcBef>
                <a:spcPts val="1778"/>
              </a:spcBef>
              <a:spcAft>
                <a:spcPts val="0"/>
              </a:spcAft>
              <a:buSzPts val="1556"/>
              <a:buChar char="■"/>
              <a:defRPr sz="1555"/>
            </a:lvl6pPr>
            <a:lvl7pPr indent="-327378" lvl="6" marL="3200400" algn="ctr">
              <a:spcBef>
                <a:spcPts val="1778"/>
              </a:spcBef>
              <a:spcAft>
                <a:spcPts val="0"/>
              </a:spcAft>
              <a:buSzPts val="1556"/>
              <a:buChar char="●"/>
              <a:defRPr sz="1555"/>
            </a:lvl7pPr>
            <a:lvl8pPr indent="-327378" lvl="7" marL="3657600" algn="ctr">
              <a:spcBef>
                <a:spcPts val="1778"/>
              </a:spcBef>
              <a:spcAft>
                <a:spcPts val="0"/>
              </a:spcAft>
              <a:buSzPts val="1556"/>
              <a:buChar char="○"/>
              <a:defRPr sz="1555"/>
            </a:lvl8pPr>
            <a:lvl9pPr indent="-327378" lvl="8" marL="4114800" algn="ctr">
              <a:spcBef>
                <a:spcPts val="1778"/>
              </a:spcBef>
              <a:spcAft>
                <a:spcPts val="1778"/>
              </a:spcAft>
              <a:buSzPts val="1556"/>
              <a:buChar char="■"/>
              <a:defRPr sz="1555"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319704" y="7046639"/>
            <a:ext cx="603600" cy="594600"/>
          </a:xfrm>
          <a:prstGeom prst="rect">
            <a:avLst/>
          </a:prstGeom>
        </p:spPr>
        <p:txBody>
          <a:bodyPr anchorCtr="0" anchor="ctr" bIns="101575" lIns="101575" spcFirstLastPara="1" rIns="101575" wrap="square" tIns="101575">
            <a:noAutofit/>
          </a:bodyPr>
          <a:lstStyle>
            <a:lvl1pPr lvl="0">
              <a:buNone/>
              <a:defRPr sz="1111"/>
            </a:lvl1pPr>
            <a:lvl2pPr lvl="1">
              <a:buNone/>
              <a:defRPr sz="1111"/>
            </a:lvl2pPr>
            <a:lvl3pPr lvl="2">
              <a:buNone/>
              <a:defRPr sz="1111"/>
            </a:lvl3pPr>
            <a:lvl4pPr lvl="3">
              <a:buNone/>
              <a:defRPr sz="1111"/>
            </a:lvl4pPr>
            <a:lvl5pPr lvl="4">
              <a:buNone/>
              <a:defRPr sz="1111"/>
            </a:lvl5pPr>
            <a:lvl6pPr lvl="5">
              <a:buNone/>
              <a:defRPr sz="1111"/>
            </a:lvl6pPr>
            <a:lvl7pPr lvl="6">
              <a:buNone/>
              <a:defRPr sz="1111"/>
            </a:lvl7pPr>
            <a:lvl8pPr lvl="7">
              <a:buNone/>
              <a:defRPr sz="1111"/>
            </a:lvl8pPr>
            <a:lvl9pPr lvl="8">
              <a:buNone/>
              <a:defRPr sz="1111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319704" y="7046639"/>
            <a:ext cx="603600" cy="594600"/>
          </a:xfrm>
          <a:prstGeom prst="rect">
            <a:avLst/>
          </a:prstGeom>
        </p:spPr>
        <p:txBody>
          <a:bodyPr anchorCtr="0" anchor="ctr" bIns="101575" lIns="101575" spcFirstLastPara="1" rIns="101575" wrap="square" tIns="101575">
            <a:noAutofit/>
          </a:bodyPr>
          <a:lstStyle>
            <a:lvl1pPr lvl="0">
              <a:buNone/>
              <a:defRPr sz="1111"/>
            </a:lvl1pPr>
            <a:lvl2pPr lvl="1">
              <a:buNone/>
              <a:defRPr sz="1111"/>
            </a:lvl2pPr>
            <a:lvl3pPr lvl="2">
              <a:buNone/>
              <a:defRPr sz="1111"/>
            </a:lvl3pPr>
            <a:lvl4pPr lvl="3">
              <a:buNone/>
              <a:defRPr sz="1111"/>
            </a:lvl4pPr>
            <a:lvl5pPr lvl="4">
              <a:buNone/>
              <a:defRPr sz="1111"/>
            </a:lvl5pPr>
            <a:lvl6pPr lvl="5">
              <a:buNone/>
              <a:defRPr sz="1111"/>
            </a:lvl6pPr>
            <a:lvl7pPr lvl="6">
              <a:buNone/>
              <a:defRPr sz="1111"/>
            </a:lvl7pPr>
            <a:lvl8pPr lvl="7">
              <a:buNone/>
              <a:defRPr sz="1111"/>
            </a:lvl8pPr>
            <a:lvl9pPr lvl="8">
              <a:buNone/>
              <a:defRPr sz="1111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42870" y="3250173"/>
            <a:ext cx="9372600" cy="1272000"/>
          </a:xfrm>
          <a:prstGeom prst="rect">
            <a:avLst/>
          </a:prstGeom>
        </p:spPr>
        <p:txBody>
          <a:bodyPr anchorCtr="0" anchor="ctr" bIns="101575" lIns="101575" spcFirstLastPara="1" rIns="101575" wrap="square" tIns="1015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319704" y="7046639"/>
            <a:ext cx="603600" cy="594600"/>
          </a:xfrm>
          <a:prstGeom prst="rect">
            <a:avLst/>
          </a:prstGeom>
        </p:spPr>
        <p:txBody>
          <a:bodyPr anchorCtr="0" anchor="ctr" bIns="101575" lIns="101575" spcFirstLastPara="1" rIns="101575" wrap="square" tIns="101575">
            <a:noAutofit/>
          </a:bodyPr>
          <a:lstStyle>
            <a:lvl1pPr lvl="0">
              <a:buNone/>
              <a:defRPr sz="1111"/>
            </a:lvl1pPr>
            <a:lvl2pPr lvl="1">
              <a:buNone/>
              <a:defRPr sz="1111"/>
            </a:lvl2pPr>
            <a:lvl3pPr lvl="2">
              <a:buNone/>
              <a:defRPr sz="1111"/>
            </a:lvl3pPr>
            <a:lvl4pPr lvl="3">
              <a:buNone/>
              <a:defRPr sz="1111"/>
            </a:lvl4pPr>
            <a:lvl5pPr lvl="4">
              <a:buNone/>
              <a:defRPr sz="1111"/>
            </a:lvl5pPr>
            <a:lvl6pPr lvl="5">
              <a:buNone/>
              <a:defRPr sz="1111"/>
            </a:lvl6pPr>
            <a:lvl7pPr lvl="6">
              <a:buNone/>
              <a:defRPr sz="1111"/>
            </a:lvl7pPr>
            <a:lvl8pPr lvl="7">
              <a:buNone/>
              <a:defRPr sz="1111"/>
            </a:lvl8pPr>
            <a:lvl9pPr lvl="8">
              <a:buNone/>
              <a:defRPr sz="1111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42870" y="672482"/>
            <a:ext cx="9372600" cy="865200"/>
          </a:xfrm>
          <a:prstGeom prst="rect">
            <a:avLst/>
          </a:prstGeom>
        </p:spPr>
        <p:txBody>
          <a:bodyPr anchorCtr="0" anchor="t" bIns="101575" lIns="101575" spcFirstLastPara="1" rIns="101575" wrap="square" tIns="10157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1pPr>
            <a:lvl2pPr lvl="1"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2pPr>
            <a:lvl3pPr lvl="2"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3pPr>
            <a:lvl4pPr lvl="3"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4pPr>
            <a:lvl5pPr lvl="4"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5pPr>
            <a:lvl6pPr lvl="5"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6pPr>
            <a:lvl7pPr lvl="6"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7pPr>
            <a:lvl8pPr lvl="7"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8pPr>
            <a:lvl9pPr lvl="8"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01575" lIns="101575" spcFirstLastPara="1" rIns="101575" wrap="square" tIns="101575">
            <a:noAutofit/>
          </a:bodyPr>
          <a:lstStyle>
            <a:lvl1pPr indent="-355600" lvl="0" marL="4572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1pPr>
            <a:lvl2pPr indent="-327378" lvl="1" marL="914400">
              <a:spcBef>
                <a:spcPts val="1778"/>
              </a:spcBef>
              <a:spcAft>
                <a:spcPts val="0"/>
              </a:spcAft>
              <a:buSzPts val="1556"/>
              <a:buChar char="○"/>
              <a:defRPr sz="1555"/>
            </a:lvl2pPr>
            <a:lvl3pPr indent="-327378" lvl="2" marL="1371600">
              <a:spcBef>
                <a:spcPts val="1778"/>
              </a:spcBef>
              <a:spcAft>
                <a:spcPts val="0"/>
              </a:spcAft>
              <a:buSzPts val="1556"/>
              <a:buChar char="■"/>
              <a:defRPr sz="1555"/>
            </a:lvl3pPr>
            <a:lvl4pPr indent="-327378" lvl="3" marL="1828800">
              <a:spcBef>
                <a:spcPts val="1778"/>
              </a:spcBef>
              <a:spcAft>
                <a:spcPts val="0"/>
              </a:spcAft>
              <a:buSzPts val="1556"/>
              <a:buChar char="●"/>
              <a:defRPr sz="1555"/>
            </a:lvl4pPr>
            <a:lvl5pPr indent="-327378" lvl="4" marL="2286000">
              <a:spcBef>
                <a:spcPts val="1778"/>
              </a:spcBef>
              <a:spcAft>
                <a:spcPts val="0"/>
              </a:spcAft>
              <a:buSzPts val="1556"/>
              <a:buChar char="○"/>
              <a:defRPr sz="1555"/>
            </a:lvl5pPr>
            <a:lvl6pPr indent="-327378" lvl="5" marL="2743200">
              <a:spcBef>
                <a:spcPts val="1778"/>
              </a:spcBef>
              <a:spcAft>
                <a:spcPts val="0"/>
              </a:spcAft>
              <a:buSzPts val="1556"/>
              <a:buChar char="■"/>
              <a:defRPr sz="1555"/>
            </a:lvl6pPr>
            <a:lvl7pPr indent="-327378" lvl="6" marL="3200400">
              <a:spcBef>
                <a:spcPts val="1778"/>
              </a:spcBef>
              <a:spcAft>
                <a:spcPts val="0"/>
              </a:spcAft>
              <a:buSzPts val="1556"/>
              <a:buChar char="●"/>
              <a:defRPr sz="1555"/>
            </a:lvl7pPr>
            <a:lvl8pPr indent="-327378" lvl="7" marL="3657600">
              <a:spcBef>
                <a:spcPts val="1778"/>
              </a:spcBef>
              <a:spcAft>
                <a:spcPts val="0"/>
              </a:spcAft>
              <a:buSzPts val="1556"/>
              <a:buChar char="○"/>
              <a:defRPr sz="1555"/>
            </a:lvl8pPr>
            <a:lvl9pPr indent="-327378" lvl="8" marL="4114800">
              <a:spcBef>
                <a:spcPts val="1778"/>
              </a:spcBef>
              <a:spcAft>
                <a:spcPts val="1778"/>
              </a:spcAft>
              <a:buSzPts val="1556"/>
              <a:buChar char="■"/>
              <a:defRPr sz="1555"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319704" y="7046639"/>
            <a:ext cx="603600" cy="594600"/>
          </a:xfrm>
          <a:prstGeom prst="rect">
            <a:avLst/>
          </a:prstGeom>
        </p:spPr>
        <p:txBody>
          <a:bodyPr anchorCtr="0" anchor="ctr" bIns="101575" lIns="101575" spcFirstLastPara="1" rIns="101575" wrap="square" tIns="101575">
            <a:noAutofit/>
          </a:bodyPr>
          <a:lstStyle>
            <a:lvl1pPr lvl="0">
              <a:buNone/>
              <a:defRPr sz="1111"/>
            </a:lvl1pPr>
            <a:lvl2pPr lvl="1">
              <a:buNone/>
              <a:defRPr sz="1111"/>
            </a:lvl2pPr>
            <a:lvl3pPr lvl="2">
              <a:buNone/>
              <a:defRPr sz="1111"/>
            </a:lvl3pPr>
            <a:lvl4pPr lvl="3">
              <a:buNone/>
              <a:defRPr sz="1111"/>
            </a:lvl4pPr>
            <a:lvl5pPr lvl="4">
              <a:buNone/>
              <a:defRPr sz="1111"/>
            </a:lvl5pPr>
            <a:lvl6pPr lvl="5">
              <a:buNone/>
              <a:defRPr sz="1111"/>
            </a:lvl6pPr>
            <a:lvl7pPr lvl="6">
              <a:buNone/>
              <a:defRPr sz="1111"/>
            </a:lvl7pPr>
            <a:lvl8pPr lvl="7">
              <a:buNone/>
              <a:defRPr sz="1111"/>
            </a:lvl8pPr>
            <a:lvl9pPr lvl="8">
              <a:buNone/>
              <a:defRPr sz="1111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42870" y="672482"/>
            <a:ext cx="9372600" cy="865200"/>
          </a:xfrm>
          <a:prstGeom prst="rect">
            <a:avLst/>
          </a:prstGeom>
        </p:spPr>
        <p:txBody>
          <a:bodyPr anchorCtr="0" anchor="t" bIns="101575" lIns="101575" spcFirstLastPara="1" rIns="101575" wrap="square" tIns="10157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1pPr>
            <a:lvl2pPr lvl="1"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2pPr>
            <a:lvl3pPr lvl="2"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3pPr>
            <a:lvl4pPr lvl="3"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4pPr>
            <a:lvl5pPr lvl="4"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5pPr>
            <a:lvl6pPr lvl="5"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6pPr>
            <a:lvl7pPr lvl="6"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7pPr>
            <a:lvl8pPr lvl="7"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8pPr>
            <a:lvl9pPr lvl="8"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42870" y="1741518"/>
            <a:ext cx="4399800" cy="5162700"/>
          </a:xfrm>
          <a:prstGeom prst="rect">
            <a:avLst/>
          </a:prstGeom>
        </p:spPr>
        <p:txBody>
          <a:bodyPr anchorCtr="0" anchor="t" bIns="101575" lIns="101575" spcFirstLastPara="1" rIns="101575" wrap="square" tIns="101575">
            <a:noAutofit/>
          </a:bodyPr>
          <a:lstStyle>
            <a:lvl1pPr indent="-327378" lvl="0" marL="457200">
              <a:spcBef>
                <a:spcPts val="0"/>
              </a:spcBef>
              <a:spcAft>
                <a:spcPts val="0"/>
              </a:spcAft>
              <a:buSzPts val="1556"/>
              <a:buChar char="●"/>
              <a:defRPr sz="1555"/>
            </a:lvl1pPr>
            <a:lvl2pPr indent="-313266" lvl="1" marL="914400">
              <a:spcBef>
                <a:spcPts val="1778"/>
              </a:spcBef>
              <a:spcAft>
                <a:spcPts val="0"/>
              </a:spcAft>
              <a:buSzPts val="1333"/>
              <a:buChar char="○"/>
              <a:defRPr sz="1333"/>
            </a:lvl2pPr>
            <a:lvl3pPr indent="-313266" lvl="2" marL="1371600">
              <a:spcBef>
                <a:spcPts val="1778"/>
              </a:spcBef>
              <a:spcAft>
                <a:spcPts val="0"/>
              </a:spcAft>
              <a:buSzPts val="1333"/>
              <a:buChar char="■"/>
              <a:defRPr sz="1333"/>
            </a:lvl3pPr>
            <a:lvl4pPr indent="-313266" lvl="3" marL="1828800">
              <a:spcBef>
                <a:spcPts val="1778"/>
              </a:spcBef>
              <a:spcAft>
                <a:spcPts val="0"/>
              </a:spcAft>
              <a:buSzPts val="1333"/>
              <a:buChar char="●"/>
              <a:defRPr sz="1333"/>
            </a:lvl4pPr>
            <a:lvl5pPr indent="-313266" lvl="4" marL="2286000">
              <a:spcBef>
                <a:spcPts val="1778"/>
              </a:spcBef>
              <a:spcAft>
                <a:spcPts val="0"/>
              </a:spcAft>
              <a:buSzPts val="1333"/>
              <a:buChar char="○"/>
              <a:defRPr sz="1333"/>
            </a:lvl5pPr>
            <a:lvl6pPr indent="-313266" lvl="5" marL="2743200">
              <a:spcBef>
                <a:spcPts val="1778"/>
              </a:spcBef>
              <a:spcAft>
                <a:spcPts val="0"/>
              </a:spcAft>
              <a:buSzPts val="1333"/>
              <a:buChar char="■"/>
              <a:defRPr sz="1333"/>
            </a:lvl6pPr>
            <a:lvl7pPr indent="-313266" lvl="6" marL="3200400">
              <a:spcBef>
                <a:spcPts val="1778"/>
              </a:spcBef>
              <a:spcAft>
                <a:spcPts val="0"/>
              </a:spcAft>
              <a:buSzPts val="1333"/>
              <a:buChar char="●"/>
              <a:defRPr sz="1333"/>
            </a:lvl7pPr>
            <a:lvl8pPr indent="-313266" lvl="7" marL="3657600">
              <a:spcBef>
                <a:spcPts val="1778"/>
              </a:spcBef>
              <a:spcAft>
                <a:spcPts val="0"/>
              </a:spcAft>
              <a:buSzPts val="1333"/>
              <a:buChar char="○"/>
              <a:defRPr sz="1333"/>
            </a:lvl8pPr>
            <a:lvl9pPr indent="-313266" lvl="8" marL="4114800">
              <a:spcBef>
                <a:spcPts val="1778"/>
              </a:spcBef>
              <a:spcAft>
                <a:spcPts val="1778"/>
              </a:spcAft>
              <a:buSzPts val="1333"/>
              <a:buChar char="■"/>
              <a:defRPr sz="1333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315640" y="1741518"/>
            <a:ext cx="4399800" cy="5162700"/>
          </a:xfrm>
          <a:prstGeom prst="rect">
            <a:avLst/>
          </a:prstGeom>
        </p:spPr>
        <p:txBody>
          <a:bodyPr anchorCtr="0" anchor="t" bIns="101575" lIns="101575" spcFirstLastPara="1" rIns="101575" wrap="square" tIns="101575">
            <a:noAutofit/>
          </a:bodyPr>
          <a:lstStyle>
            <a:lvl1pPr indent="-327378" lvl="0" marL="457200">
              <a:spcBef>
                <a:spcPts val="0"/>
              </a:spcBef>
              <a:spcAft>
                <a:spcPts val="0"/>
              </a:spcAft>
              <a:buSzPts val="1556"/>
              <a:buChar char="●"/>
              <a:defRPr sz="1555"/>
            </a:lvl1pPr>
            <a:lvl2pPr indent="-313266" lvl="1" marL="914400">
              <a:spcBef>
                <a:spcPts val="1778"/>
              </a:spcBef>
              <a:spcAft>
                <a:spcPts val="0"/>
              </a:spcAft>
              <a:buSzPts val="1333"/>
              <a:buChar char="○"/>
              <a:defRPr sz="1333"/>
            </a:lvl2pPr>
            <a:lvl3pPr indent="-313266" lvl="2" marL="1371600">
              <a:spcBef>
                <a:spcPts val="1778"/>
              </a:spcBef>
              <a:spcAft>
                <a:spcPts val="0"/>
              </a:spcAft>
              <a:buSzPts val="1333"/>
              <a:buChar char="■"/>
              <a:defRPr sz="1333"/>
            </a:lvl3pPr>
            <a:lvl4pPr indent="-313266" lvl="3" marL="1828800">
              <a:spcBef>
                <a:spcPts val="1778"/>
              </a:spcBef>
              <a:spcAft>
                <a:spcPts val="0"/>
              </a:spcAft>
              <a:buSzPts val="1333"/>
              <a:buChar char="●"/>
              <a:defRPr sz="1333"/>
            </a:lvl4pPr>
            <a:lvl5pPr indent="-313266" lvl="4" marL="2286000">
              <a:spcBef>
                <a:spcPts val="1778"/>
              </a:spcBef>
              <a:spcAft>
                <a:spcPts val="0"/>
              </a:spcAft>
              <a:buSzPts val="1333"/>
              <a:buChar char="○"/>
              <a:defRPr sz="1333"/>
            </a:lvl5pPr>
            <a:lvl6pPr indent="-313266" lvl="5" marL="2743200">
              <a:spcBef>
                <a:spcPts val="1778"/>
              </a:spcBef>
              <a:spcAft>
                <a:spcPts val="0"/>
              </a:spcAft>
              <a:buSzPts val="1333"/>
              <a:buChar char="■"/>
              <a:defRPr sz="1333"/>
            </a:lvl6pPr>
            <a:lvl7pPr indent="-313266" lvl="6" marL="3200400">
              <a:spcBef>
                <a:spcPts val="1778"/>
              </a:spcBef>
              <a:spcAft>
                <a:spcPts val="0"/>
              </a:spcAft>
              <a:buSzPts val="1333"/>
              <a:buChar char="●"/>
              <a:defRPr sz="1333"/>
            </a:lvl7pPr>
            <a:lvl8pPr indent="-313266" lvl="7" marL="3657600">
              <a:spcBef>
                <a:spcPts val="1778"/>
              </a:spcBef>
              <a:spcAft>
                <a:spcPts val="0"/>
              </a:spcAft>
              <a:buSzPts val="1333"/>
              <a:buChar char="○"/>
              <a:defRPr sz="1333"/>
            </a:lvl8pPr>
            <a:lvl9pPr indent="-313266" lvl="8" marL="4114800">
              <a:spcBef>
                <a:spcPts val="1778"/>
              </a:spcBef>
              <a:spcAft>
                <a:spcPts val="1778"/>
              </a:spcAft>
              <a:buSzPts val="1333"/>
              <a:buChar char="■"/>
              <a:defRPr sz="1333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319704" y="7046639"/>
            <a:ext cx="603600" cy="594600"/>
          </a:xfrm>
          <a:prstGeom prst="rect">
            <a:avLst/>
          </a:prstGeom>
        </p:spPr>
        <p:txBody>
          <a:bodyPr anchorCtr="0" anchor="ctr" bIns="101575" lIns="101575" spcFirstLastPara="1" rIns="101575" wrap="square" tIns="101575">
            <a:noAutofit/>
          </a:bodyPr>
          <a:lstStyle>
            <a:lvl1pPr lvl="0">
              <a:buNone/>
              <a:defRPr sz="1111"/>
            </a:lvl1pPr>
            <a:lvl2pPr lvl="1">
              <a:buNone/>
              <a:defRPr sz="1111"/>
            </a:lvl2pPr>
            <a:lvl3pPr lvl="2">
              <a:buNone/>
              <a:defRPr sz="1111"/>
            </a:lvl3pPr>
            <a:lvl4pPr lvl="3">
              <a:buNone/>
              <a:defRPr sz="1111"/>
            </a:lvl4pPr>
            <a:lvl5pPr lvl="4">
              <a:buNone/>
              <a:defRPr sz="1111"/>
            </a:lvl5pPr>
            <a:lvl6pPr lvl="5">
              <a:buNone/>
              <a:defRPr sz="1111"/>
            </a:lvl6pPr>
            <a:lvl7pPr lvl="6">
              <a:buNone/>
              <a:defRPr sz="1111"/>
            </a:lvl7pPr>
            <a:lvl8pPr lvl="7">
              <a:buNone/>
              <a:defRPr sz="1111"/>
            </a:lvl8pPr>
            <a:lvl9pPr lvl="8">
              <a:buNone/>
              <a:defRPr sz="1111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42870" y="672482"/>
            <a:ext cx="9372600" cy="865200"/>
          </a:xfrm>
          <a:prstGeom prst="rect">
            <a:avLst/>
          </a:prstGeom>
        </p:spPr>
        <p:txBody>
          <a:bodyPr anchorCtr="0" anchor="t" bIns="101575" lIns="101575" spcFirstLastPara="1" rIns="101575" wrap="square" tIns="10157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1pPr>
            <a:lvl2pPr lvl="1"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2pPr>
            <a:lvl3pPr lvl="2"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3pPr>
            <a:lvl4pPr lvl="3"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4pPr>
            <a:lvl5pPr lvl="4"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5pPr>
            <a:lvl6pPr lvl="5"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6pPr>
            <a:lvl7pPr lvl="6"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7pPr>
            <a:lvl8pPr lvl="7"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8pPr>
            <a:lvl9pPr lvl="8"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319704" y="7046639"/>
            <a:ext cx="603600" cy="594600"/>
          </a:xfrm>
          <a:prstGeom prst="rect">
            <a:avLst/>
          </a:prstGeom>
        </p:spPr>
        <p:txBody>
          <a:bodyPr anchorCtr="0" anchor="ctr" bIns="101575" lIns="101575" spcFirstLastPara="1" rIns="101575" wrap="square" tIns="101575">
            <a:noAutofit/>
          </a:bodyPr>
          <a:lstStyle>
            <a:lvl1pPr lvl="0">
              <a:buNone/>
              <a:defRPr sz="1111"/>
            </a:lvl1pPr>
            <a:lvl2pPr lvl="1">
              <a:buNone/>
              <a:defRPr sz="1111"/>
            </a:lvl2pPr>
            <a:lvl3pPr lvl="2">
              <a:buNone/>
              <a:defRPr sz="1111"/>
            </a:lvl3pPr>
            <a:lvl4pPr lvl="3">
              <a:buNone/>
              <a:defRPr sz="1111"/>
            </a:lvl4pPr>
            <a:lvl5pPr lvl="4">
              <a:buNone/>
              <a:defRPr sz="1111"/>
            </a:lvl5pPr>
            <a:lvl6pPr lvl="5">
              <a:buNone/>
              <a:defRPr sz="1111"/>
            </a:lvl6pPr>
            <a:lvl7pPr lvl="6">
              <a:buNone/>
              <a:defRPr sz="1111"/>
            </a:lvl7pPr>
            <a:lvl8pPr lvl="7">
              <a:buNone/>
              <a:defRPr sz="1111"/>
            </a:lvl8pPr>
            <a:lvl9pPr lvl="8">
              <a:buNone/>
              <a:defRPr sz="1111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42870" y="839573"/>
            <a:ext cx="3088800" cy="1142100"/>
          </a:xfrm>
          <a:prstGeom prst="rect">
            <a:avLst/>
          </a:prstGeom>
        </p:spPr>
        <p:txBody>
          <a:bodyPr anchorCtr="0" anchor="b" bIns="101575" lIns="101575" spcFirstLastPara="1" rIns="101575" wrap="square" tIns="10157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67"/>
              <a:buNone/>
              <a:defRPr sz="2666"/>
            </a:lvl1pPr>
            <a:lvl2pPr lvl="1">
              <a:spcBef>
                <a:spcPts val="0"/>
              </a:spcBef>
              <a:spcAft>
                <a:spcPts val="0"/>
              </a:spcAft>
              <a:buSzPts val="2667"/>
              <a:buNone/>
              <a:defRPr sz="2666"/>
            </a:lvl2pPr>
            <a:lvl3pPr lvl="2">
              <a:spcBef>
                <a:spcPts val="0"/>
              </a:spcBef>
              <a:spcAft>
                <a:spcPts val="0"/>
              </a:spcAft>
              <a:buSzPts val="2667"/>
              <a:buNone/>
              <a:defRPr sz="2666"/>
            </a:lvl3pPr>
            <a:lvl4pPr lvl="3">
              <a:spcBef>
                <a:spcPts val="0"/>
              </a:spcBef>
              <a:spcAft>
                <a:spcPts val="0"/>
              </a:spcAft>
              <a:buSzPts val="2667"/>
              <a:buNone/>
              <a:defRPr sz="2666"/>
            </a:lvl4pPr>
            <a:lvl5pPr lvl="4">
              <a:spcBef>
                <a:spcPts val="0"/>
              </a:spcBef>
              <a:spcAft>
                <a:spcPts val="0"/>
              </a:spcAft>
              <a:buSzPts val="2667"/>
              <a:buNone/>
              <a:defRPr sz="2666"/>
            </a:lvl5pPr>
            <a:lvl6pPr lvl="5">
              <a:spcBef>
                <a:spcPts val="0"/>
              </a:spcBef>
              <a:spcAft>
                <a:spcPts val="0"/>
              </a:spcAft>
              <a:buSzPts val="2667"/>
              <a:buNone/>
              <a:defRPr sz="2666"/>
            </a:lvl6pPr>
            <a:lvl7pPr lvl="6">
              <a:spcBef>
                <a:spcPts val="0"/>
              </a:spcBef>
              <a:spcAft>
                <a:spcPts val="0"/>
              </a:spcAft>
              <a:buSzPts val="2667"/>
              <a:buNone/>
              <a:defRPr sz="2666"/>
            </a:lvl7pPr>
            <a:lvl8pPr lvl="7">
              <a:spcBef>
                <a:spcPts val="0"/>
              </a:spcBef>
              <a:spcAft>
                <a:spcPts val="0"/>
              </a:spcAft>
              <a:buSzPts val="2667"/>
              <a:buNone/>
              <a:defRPr sz="2666"/>
            </a:lvl8pPr>
            <a:lvl9pPr lvl="8">
              <a:spcBef>
                <a:spcPts val="0"/>
              </a:spcBef>
              <a:spcAft>
                <a:spcPts val="0"/>
              </a:spcAft>
              <a:buSzPts val="2667"/>
              <a:buNone/>
              <a:defRPr sz="2666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42870" y="2099840"/>
            <a:ext cx="3088800" cy="4804500"/>
          </a:xfrm>
          <a:prstGeom prst="rect">
            <a:avLst/>
          </a:prstGeom>
        </p:spPr>
        <p:txBody>
          <a:bodyPr anchorCtr="0" anchor="t" bIns="101575" lIns="101575" spcFirstLastPara="1" rIns="101575" wrap="square" tIns="101575">
            <a:noAutofit/>
          </a:bodyPr>
          <a:lstStyle>
            <a:lvl1pPr indent="-313266" lvl="0" marL="457200">
              <a:spcBef>
                <a:spcPts val="0"/>
              </a:spcBef>
              <a:spcAft>
                <a:spcPts val="0"/>
              </a:spcAft>
              <a:buSzPts val="1333"/>
              <a:buChar char="●"/>
              <a:defRPr sz="1333"/>
            </a:lvl1pPr>
            <a:lvl2pPr indent="-313266" lvl="1" marL="914400">
              <a:spcBef>
                <a:spcPts val="1778"/>
              </a:spcBef>
              <a:spcAft>
                <a:spcPts val="0"/>
              </a:spcAft>
              <a:buSzPts val="1333"/>
              <a:buChar char="○"/>
              <a:defRPr sz="1333"/>
            </a:lvl2pPr>
            <a:lvl3pPr indent="-313266" lvl="2" marL="1371600">
              <a:spcBef>
                <a:spcPts val="1778"/>
              </a:spcBef>
              <a:spcAft>
                <a:spcPts val="0"/>
              </a:spcAft>
              <a:buSzPts val="1333"/>
              <a:buChar char="■"/>
              <a:defRPr sz="1333"/>
            </a:lvl3pPr>
            <a:lvl4pPr indent="-313266" lvl="3" marL="1828800">
              <a:spcBef>
                <a:spcPts val="1778"/>
              </a:spcBef>
              <a:spcAft>
                <a:spcPts val="0"/>
              </a:spcAft>
              <a:buSzPts val="1333"/>
              <a:buChar char="●"/>
              <a:defRPr sz="1333"/>
            </a:lvl4pPr>
            <a:lvl5pPr indent="-313266" lvl="4" marL="2286000">
              <a:spcBef>
                <a:spcPts val="1778"/>
              </a:spcBef>
              <a:spcAft>
                <a:spcPts val="0"/>
              </a:spcAft>
              <a:buSzPts val="1333"/>
              <a:buChar char="○"/>
              <a:defRPr sz="1333"/>
            </a:lvl5pPr>
            <a:lvl6pPr indent="-313266" lvl="5" marL="2743200">
              <a:spcBef>
                <a:spcPts val="1778"/>
              </a:spcBef>
              <a:spcAft>
                <a:spcPts val="0"/>
              </a:spcAft>
              <a:buSzPts val="1333"/>
              <a:buChar char="■"/>
              <a:defRPr sz="1333"/>
            </a:lvl6pPr>
            <a:lvl7pPr indent="-313266" lvl="6" marL="3200400">
              <a:spcBef>
                <a:spcPts val="1778"/>
              </a:spcBef>
              <a:spcAft>
                <a:spcPts val="0"/>
              </a:spcAft>
              <a:buSzPts val="1333"/>
              <a:buChar char="●"/>
              <a:defRPr sz="1333"/>
            </a:lvl7pPr>
            <a:lvl8pPr indent="-313266" lvl="7" marL="3657600">
              <a:spcBef>
                <a:spcPts val="1778"/>
              </a:spcBef>
              <a:spcAft>
                <a:spcPts val="0"/>
              </a:spcAft>
              <a:buSzPts val="1333"/>
              <a:buChar char="○"/>
              <a:defRPr sz="1333"/>
            </a:lvl8pPr>
            <a:lvl9pPr indent="-313266" lvl="8" marL="4114800">
              <a:spcBef>
                <a:spcPts val="1778"/>
              </a:spcBef>
              <a:spcAft>
                <a:spcPts val="1778"/>
              </a:spcAft>
              <a:buSzPts val="1333"/>
              <a:buChar char="■"/>
              <a:defRPr sz="1333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319704" y="7046639"/>
            <a:ext cx="603600" cy="594600"/>
          </a:xfrm>
          <a:prstGeom prst="rect">
            <a:avLst/>
          </a:prstGeom>
        </p:spPr>
        <p:txBody>
          <a:bodyPr anchorCtr="0" anchor="ctr" bIns="101575" lIns="101575" spcFirstLastPara="1" rIns="101575" wrap="square" tIns="101575">
            <a:noAutofit/>
          </a:bodyPr>
          <a:lstStyle>
            <a:lvl1pPr lvl="0">
              <a:buNone/>
              <a:defRPr sz="1111"/>
            </a:lvl1pPr>
            <a:lvl2pPr lvl="1">
              <a:buNone/>
              <a:defRPr sz="1111"/>
            </a:lvl2pPr>
            <a:lvl3pPr lvl="2">
              <a:buNone/>
              <a:defRPr sz="1111"/>
            </a:lvl3pPr>
            <a:lvl4pPr lvl="3">
              <a:buNone/>
              <a:defRPr sz="1111"/>
            </a:lvl4pPr>
            <a:lvl5pPr lvl="4">
              <a:buNone/>
              <a:defRPr sz="1111"/>
            </a:lvl5pPr>
            <a:lvl6pPr lvl="5">
              <a:buNone/>
              <a:defRPr sz="1111"/>
            </a:lvl6pPr>
            <a:lvl7pPr lvl="6">
              <a:buNone/>
              <a:defRPr sz="1111"/>
            </a:lvl7pPr>
            <a:lvl8pPr lvl="7">
              <a:buNone/>
              <a:defRPr sz="1111"/>
            </a:lvl8pPr>
            <a:lvl9pPr lvl="8">
              <a:buNone/>
              <a:defRPr sz="1111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39275" y="680227"/>
            <a:ext cx="7004700" cy="6181500"/>
          </a:xfrm>
          <a:prstGeom prst="rect">
            <a:avLst/>
          </a:prstGeom>
        </p:spPr>
        <p:txBody>
          <a:bodyPr anchorCtr="0" anchor="ctr" bIns="101575" lIns="101575" spcFirstLastPara="1" rIns="101575" wrap="square" tIns="10157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333"/>
              <a:buNone/>
              <a:defRPr sz="5333"/>
            </a:lvl1pPr>
            <a:lvl2pPr lvl="1">
              <a:spcBef>
                <a:spcPts val="0"/>
              </a:spcBef>
              <a:spcAft>
                <a:spcPts val="0"/>
              </a:spcAft>
              <a:buSzPts val="5333"/>
              <a:buNone/>
              <a:defRPr sz="5333"/>
            </a:lvl2pPr>
            <a:lvl3pPr lvl="2">
              <a:spcBef>
                <a:spcPts val="0"/>
              </a:spcBef>
              <a:spcAft>
                <a:spcPts val="0"/>
              </a:spcAft>
              <a:buSzPts val="5333"/>
              <a:buNone/>
              <a:defRPr sz="5333"/>
            </a:lvl3pPr>
            <a:lvl4pPr lvl="3">
              <a:spcBef>
                <a:spcPts val="0"/>
              </a:spcBef>
              <a:spcAft>
                <a:spcPts val="0"/>
              </a:spcAft>
              <a:buSzPts val="5333"/>
              <a:buNone/>
              <a:defRPr sz="5333"/>
            </a:lvl4pPr>
            <a:lvl5pPr lvl="4">
              <a:spcBef>
                <a:spcPts val="0"/>
              </a:spcBef>
              <a:spcAft>
                <a:spcPts val="0"/>
              </a:spcAft>
              <a:buSzPts val="5333"/>
              <a:buNone/>
              <a:defRPr sz="5333"/>
            </a:lvl5pPr>
            <a:lvl6pPr lvl="5">
              <a:spcBef>
                <a:spcPts val="0"/>
              </a:spcBef>
              <a:spcAft>
                <a:spcPts val="0"/>
              </a:spcAft>
              <a:buSzPts val="5333"/>
              <a:buNone/>
              <a:defRPr sz="5333"/>
            </a:lvl6pPr>
            <a:lvl7pPr lvl="6">
              <a:spcBef>
                <a:spcPts val="0"/>
              </a:spcBef>
              <a:spcAft>
                <a:spcPts val="0"/>
              </a:spcAft>
              <a:buSzPts val="5333"/>
              <a:buNone/>
              <a:defRPr sz="5333"/>
            </a:lvl7pPr>
            <a:lvl8pPr lvl="7">
              <a:spcBef>
                <a:spcPts val="0"/>
              </a:spcBef>
              <a:spcAft>
                <a:spcPts val="0"/>
              </a:spcAft>
              <a:buSzPts val="5333"/>
              <a:buNone/>
              <a:defRPr sz="5333"/>
            </a:lvl8pPr>
            <a:lvl9pPr lvl="8">
              <a:spcBef>
                <a:spcPts val="0"/>
              </a:spcBef>
              <a:spcAft>
                <a:spcPts val="0"/>
              </a:spcAft>
              <a:buSzPts val="5333"/>
              <a:buNone/>
              <a:defRPr sz="5333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319704" y="7046639"/>
            <a:ext cx="603600" cy="594600"/>
          </a:xfrm>
          <a:prstGeom prst="rect">
            <a:avLst/>
          </a:prstGeom>
        </p:spPr>
        <p:txBody>
          <a:bodyPr anchorCtr="0" anchor="ctr" bIns="101575" lIns="101575" spcFirstLastPara="1" rIns="101575" wrap="square" tIns="101575">
            <a:noAutofit/>
          </a:bodyPr>
          <a:lstStyle>
            <a:lvl1pPr lvl="0">
              <a:buNone/>
              <a:defRPr sz="1111"/>
            </a:lvl1pPr>
            <a:lvl2pPr lvl="1">
              <a:buNone/>
              <a:defRPr sz="1111"/>
            </a:lvl2pPr>
            <a:lvl3pPr lvl="2">
              <a:buNone/>
              <a:defRPr sz="1111"/>
            </a:lvl3pPr>
            <a:lvl4pPr lvl="3">
              <a:buNone/>
              <a:defRPr sz="1111"/>
            </a:lvl4pPr>
            <a:lvl5pPr lvl="4">
              <a:buNone/>
              <a:defRPr sz="1111"/>
            </a:lvl5pPr>
            <a:lvl6pPr lvl="5">
              <a:buNone/>
              <a:defRPr sz="1111"/>
            </a:lvl6pPr>
            <a:lvl7pPr lvl="6">
              <a:buNone/>
              <a:defRPr sz="1111"/>
            </a:lvl7pPr>
            <a:lvl8pPr lvl="7">
              <a:buNone/>
              <a:defRPr sz="1111"/>
            </a:lvl8pPr>
            <a:lvl9pPr lvl="8">
              <a:buNone/>
              <a:defRPr sz="1111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029200" y="-189"/>
            <a:ext cx="5029200" cy="7772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01575" lIns="101575" spcFirstLastPara="1" rIns="101575" wrap="square" tIns="101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92050" y="1863464"/>
            <a:ext cx="4449600" cy="2239800"/>
          </a:xfrm>
          <a:prstGeom prst="rect">
            <a:avLst/>
          </a:prstGeom>
        </p:spPr>
        <p:txBody>
          <a:bodyPr anchorCtr="0" anchor="b" bIns="101575" lIns="101575" spcFirstLastPara="1" rIns="101575" wrap="square" tIns="1015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667"/>
              <a:buNone/>
              <a:defRPr sz="4666"/>
            </a:lvl1pPr>
            <a:lvl2pPr lvl="1" algn="ctr">
              <a:spcBef>
                <a:spcPts val="0"/>
              </a:spcBef>
              <a:spcAft>
                <a:spcPts val="0"/>
              </a:spcAft>
              <a:buSzPts val="4667"/>
              <a:buNone/>
              <a:defRPr sz="4666"/>
            </a:lvl2pPr>
            <a:lvl3pPr lvl="2" algn="ctr">
              <a:spcBef>
                <a:spcPts val="0"/>
              </a:spcBef>
              <a:spcAft>
                <a:spcPts val="0"/>
              </a:spcAft>
              <a:buSzPts val="4667"/>
              <a:buNone/>
              <a:defRPr sz="4666"/>
            </a:lvl3pPr>
            <a:lvl4pPr lvl="3" algn="ctr">
              <a:spcBef>
                <a:spcPts val="0"/>
              </a:spcBef>
              <a:spcAft>
                <a:spcPts val="0"/>
              </a:spcAft>
              <a:buSzPts val="4667"/>
              <a:buNone/>
              <a:defRPr sz="4666"/>
            </a:lvl4pPr>
            <a:lvl5pPr lvl="4" algn="ctr">
              <a:spcBef>
                <a:spcPts val="0"/>
              </a:spcBef>
              <a:spcAft>
                <a:spcPts val="0"/>
              </a:spcAft>
              <a:buSzPts val="4667"/>
              <a:buNone/>
              <a:defRPr sz="4666"/>
            </a:lvl5pPr>
            <a:lvl6pPr lvl="5" algn="ctr">
              <a:spcBef>
                <a:spcPts val="0"/>
              </a:spcBef>
              <a:spcAft>
                <a:spcPts val="0"/>
              </a:spcAft>
              <a:buSzPts val="4667"/>
              <a:buNone/>
              <a:defRPr sz="4666"/>
            </a:lvl6pPr>
            <a:lvl7pPr lvl="6" algn="ctr">
              <a:spcBef>
                <a:spcPts val="0"/>
              </a:spcBef>
              <a:spcAft>
                <a:spcPts val="0"/>
              </a:spcAft>
              <a:buSzPts val="4667"/>
              <a:buNone/>
              <a:defRPr sz="4666"/>
            </a:lvl7pPr>
            <a:lvl8pPr lvl="7" algn="ctr">
              <a:spcBef>
                <a:spcPts val="0"/>
              </a:spcBef>
              <a:spcAft>
                <a:spcPts val="0"/>
              </a:spcAft>
              <a:buSzPts val="4667"/>
              <a:buNone/>
              <a:defRPr sz="4666"/>
            </a:lvl8pPr>
            <a:lvl9pPr lvl="8" algn="ctr">
              <a:spcBef>
                <a:spcPts val="0"/>
              </a:spcBef>
              <a:spcAft>
                <a:spcPts val="0"/>
              </a:spcAft>
              <a:buSzPts val="4667"/>
              <a:buNone/>
              <a:defRPr sz="4666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92050" y="4235758"/>
            <a:ext cx="4449600" cy="1866300"/>
          </a:xfrm>
          <a:prstGeom prst="rect">
            <a:avLst/>
          </a:prstGeom>
        </p:spPr>
        <p:txBody>
          <a:bodyPr anchorCtr="0" anchor="t" bIns="101575" lIns="101575" spcFirstLastPara="1" rIns="101575" wrap="square" tIns="1015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33"/>
              <a:buNone/>
              <a:defRPr sz="2333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33"/>
              <a:buNone/>
              <a:defRPr sz="233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33"/>
              <a:buNone/>
              <a:defRPr sz="233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33"/>
              <a:buNone/>
              <a:defRPr sz="233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33"/>
              <a:buNone/>
              <a:defRPr sz="233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33"/>
              <a:buNone/>
              <a:defRPr sz="233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33"/>
              <a:buNone/>
              <a:defRPr sz="233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33"/>
              <a:buNone/>
              <a:defRPr sz="233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33"/>
              <a:buNone/>
              <a:defRPr sz="2333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433450" y="1094158"/>
            <a:ext cx="4220700" cy="5583900"/>
          </a:xfrm>
          <a:prstGeom prst="rect">
            <a:avLst/>
          </a:prstGeom>
        </p:spPr>
        <p:txBody>
          <a:bodyPr anchorCtr="0" anchor="ctr" bIns="101575" lIns="101575" spcFirstLastPara="1" rIns="101575" wrap="square" tIns="101575">
            <a:noAutofit/>
          </a:bodyPr>
          <a:lstStyle>
            <a:lvl1pPr indent="-355600" lvl="0" marL="4572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1pPr>
            <a:lvl2pPr indent="-327378" lvl="1" marL="914400">
              <a:spcBef>
                <a:spcPts val="1778"/>
              </a:spcBef>
              <a:spcAft>
                <a:spcPts val="0"/>
              </a:spcAft>
              <a:buSzPts val="1556"/>
              <a:buChar char="○"/>
              <a:defRPr sz="1555"/>
            </a:lvl2pPr>
            <a:lvl3pPr indent="-327378" lvl="2" marL="1371600">
              <a:spcBef>
                <a:spcPts val="1778"/>
              </a:spcBef>
              <a:spcAft>
                <a:spcPts val="0"/>
              </a:spcAft>
              <a:buSzPts val="1556"/>
              <a:buChar char="■"/>
              <a:defRPr sz="1555"/>
            </a:lvl3pPr>
            <a:lvl4pPr indent="-327378" lvl="3" marL="1828800">
              <a:spcBef>
                <a:spcPts val="1778"/>
              </a:spcBef>
              <a:spcAft>
                <a:spcPts val="0"/>
              </a:spcAft>
              <a:buSzPts val="1556"/>
              <a:buChar char="●"/>
              <a:defRPr sz="1555"/>
            </a:lvl4pPr>
            <a:lvl5pPr indent="-327378" lvl="4" marL="2286000">
              <a:spcBef>
                <a:spcPts val="1778"/>
              </a:spcBef>
              <a:spcAft>
                <a:spcPts val="0"/>
              </a:spcAft>
              <a:buSzPts val="1556"/>
              <a:buChar char="○"/>
              <a:defRPr sz="1555"/>
            </a:lvl5pPr>
            <a:lvl6pPr indent="-327378" lvl="5" marL="2743200">
              <a:spcBef>
                <a:spcPts val="1778"/>
              </a:spcBef>
              <a:spcAft>
                <a:spcPts val="0"/>
              </a:spcAft>
              <a:buSzPts val="1556"/>
              <a:buChar char="■"/>
              <a:defRPr sz="1555"/>
            </a:lvl6pPr>
            <a:lvl7pPr indent="-327378" lvl="6" marL="3200400">
              <a:spcBef>
                <a:spcPts val="1778"/>
              </a:spcBef>
              <a:spcAft>
                <a:spcPts val="0"/>
              </a:spcAft>
              <a:buSzPts val="1556"/>
              <a:buChar char="●"/>
              <a:defRPr sz="1555"/>
            </a:lvl7pPr>
            <a:lvl8pPr indent="-327378" lvl="7" marL="3657600">
              <a:spcBef>
                <a:spcPts val="1778"/>
              </a:spcBef>
              <a:spcAft>
                <a:spcPts val="0"/>
              </a:spcAft>
              <a:buSzPts val="1556"/>
              <a:buChar char="○"/>
              <a:defRPr sz="1555"/>
            </a:lvl8pPr>
            <a:lvl9pPr indent="-327378" lvl="8" marL="4114800">
              <a:spcBef>
                <a:spcPts val="1778"/>
              </a:spcBef>
              <a:spcAft>
                <a:spcPts val="1778"/>
              </a:spcAft>
              <a:buSzPts val="1556"/>
              <a:buChar char="■"/>
              <a:defRPr sz="1555"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319704" y="7046639"/>
            <a:ext cx="603600" cy="594600"/>
          </a:xfrm>
          <a:prstGeom prst="rect">
            <a:avLst/>
          </a:prstGeom>
        </p:spPr>
        <p:txBody>
          <a:bodyPr anchorCtr="0" anchor="ctr" bIns="101575" lIns="101575" spcFirstLastPara="1" rIns="101575" wrap="square" tIns="101575">
            <a:noAutofit/>
          </a:bodyPr>
          <a:lstStyle>
            <a:lvl1pPr lvl="0">
              <a:buNone/>
              <a:defRPr sz="1111"/>
            </a:lvl1pPr>
            <a:lvl2pPr lvl="1">
              <a:buNone/>
              <a:defRPr sz="1111"/>
            </a:lvl2pPr>
            <a:lvl3pPr lvl="2">
              <a:buNone/>
              <a:defRPr sz="1111"/>
            </a:lvl3pPr>
            <a:lvl4pPr lvl="3">
              <a:buNone/>
              <a:defRPr sz="1111"/>
            </a:lvl4pPr>
            <a:lvl5pPr lvl="4">
              <a:buNone/>
              <a:defRPr sz="1111"/>
            </a:lvl5pPr>
            <a:lvl6pPr lvl="5">
              <a:buNone/>
              <a:defRPr sz="1111"/>
            </a:lvl6pPr>
            <a:lvl7pPr lvl="6">
              <a:buNone/>
              <a:defRPr sz="1111"/>
            </a:lvl7pPr>
            <a:lvl8pPr lvl="7">
              <a:buNone/>
              <a:defRPr sz="1111"/>
            </a:lvl8pPr>
            <a:lvl9pPr lvl="8">
              <a:buNone/>
              <a:defRPr sz="1111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42870" y="6392869"/>
            <a:ext cx="6598800" cy="914400"/>
          </a:xfrm>
          <a:prstGeom prst="rect">
            <a:avLst/>
          </a:prstGeom>
        </p:spPr>
        <p:txBody>
          <a:bodyPr anchorCtr="0" anchor="ctr" bIns="101575" lIns="101575" spcFirstLastPara="1" rIns="101575" wrap="square" tIns="10157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319704" y="7046639"/>
            <a:ext cx="603600" cy="594600"/>
          </a:xfrm>
          <a:prstGeom prst="rect">
            <a:avLst/>
          </a:prstGeom>
        </p:spPr>
        <p:txBody>
          <a:bodyPr anchorCtr="0" anchor="ctr" bIns="101575" lIns="101575" spcFirstLastPara="1" rIns="101575" wrap="square" tIns="101575">
            <a:noAutofit/>
          </a:bodyPr>
          <a:lstStyle>
            <a:lvl1pPr lvl="0">
              <a:buNone/>
              <a:defRPr sz="1111"/>
            </a:lvl1pPr>
            <a:lvl2pPr lvl="1">
              <a:buNone/>
              <a:defRPr sz="1111"/>
            </a:lvl2pPr>
            <a:lvl3pPr lvl="2">
              <a:buNone/>
              <a:defRPr sz="1111"/>
            </a:lvl3pPr>
            <a:lvl4pPr lvl="3">
              <a:buNone/>
              <a:defRPr sz="1111"/>
            </a:lvl4pPr>
            <a:lvl5pPr lvl="4">
              <a:buNone/>
              <a:defRPr sz="1111"/>
            </a:lvl5pPr>
            <a:lvl6pPr lvl="5">
              <a:buNone/>
              <a:defRPr sz="1111"/>
            </a:lvl6pPr>
            <a:lvl7pPr lvl="6">
              <a:buNone/>
              <a:defRPr sz="1111"/>
            </a:lvl7pPr>
            <a:lvl8pPr lvl="7">
              <a:buNone/>
              <a:defRPr sz="1111"/>
            </a:lvl8pPr>
            <a:lvl9pPr lvl="8">
              <a:buNone/>
              <a:defRPr sz="1111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42870" y="672482"/>
            <a:ext cx="9372600" cy="865200"/>
          </a:xfrm>
          <a:prstGeom prst="rect">
            <a:avLst/>
          </a:prstGeom>
          <a:noFill/>
          <a:ln>
            <a:noFill/>
          </a:ln>
        </p:spPr>
        <p:txBody>
          <a:bodyPr anchorCtr="0" anchor="t" bIns="101575" lIns="101575" spcFirstLastPara="1" rIns="101575" wrap="square" tIns="10157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11"/>
              <a:buNone/>
              <a:defRPr sz="3111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11"/>
              <a:buNone/>
              <a:defRPr sz="3111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11"/>
              <a:buNone/>
              <a:defRPr sz="3111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11"/>
              <a:buNone/>
              <a:defRPr sz="3111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11"/>
              <a:buNone/>
              <a:defRPr sz="3111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11"/>
              <a:buNone/>
              <a:defRPr sz="3111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11"/>
              <a:buNone/>
              <a:defRPr sz="3111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11"/>
              <a:buNone/>
              <a:defRPr sz="3111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11"/>
              <a:buNone/>
              <a:defRPr sz="3111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  <a:noFill/>
          <a:ln>
            <a:noFill/>
          </a:ln>
        </p:spPr>
        <p:txBody>
          <a:bodyPr anchorCtr="0" anchor="t" bIns="101575" lIns="101575" spcFirstLastPara="1" rIns="101575" wrap="square" tIns="101575">
            <a:noAutofit/>
          </a:bodyPr>
          <a:lstStyle>
            <a:lvl1pPr indent="-3556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●"/>
              <a:defRPr sz="2000">
                <a:solidFill>
                  <a:schemeClr val="dk2"/>
                </a:solidFill>
              </a:defRPr>
            </a:lvl1pPr>
            <a:lvl2pPr indent="-327378" lvl="1" marL="914400">
              <a:lnSpc>
                <a:spcPct val="115000"/>
              </a:lnSpc>
              <a:spcBef>
                <a:spcPts val="1778"/>
              </a:spcBef>
              <a:spcAft>
                <a:spcPts val="0"/>
              </a:spcAft>
              <a:buClr>
                <a:schemeClr val="dk2"/>
              </a:buClr>
              <a:buSzPts val="1556"/>
              <a:buChar char="○"/>
              <a:defRPr sz="1555">
                <a:solidFill>
                  <a:schemeClr val="dk2"/>
                </a:solidFill>
              </a:defRPr>
            </a:lvl2pPr>
            <a:lvl3pPr indent="-327378" lvl="2" marL="1371600">
              <a:lnSpc>
                <a:spcPct val="115000"/>
              </a:lnSpc>
              <a:spcBef>
                <a:spcPts val="1778"/>
              </a:spcBef>
              <a:spcAft>
                <a:spcPts val="0"/>
              </a:spcAft>
              <a:buClr>
                <a:schemeClr val="dk2"/>
              </a:buClr>
              <a:buSzPts val="1556"/>
              <a:buChar char="■"/>
              <a:defRPr sz="1555">
                <a:solidFill>
                  <a:schemeClr val="dk2"/>
                </a:solidFill>
              </a:defRPr>
            </a:lvl3pPr>
            <a:lvl4pPr indent="-327378" lvl="3" marL="1828800">
              <a:lnSpc>
                <a:spcPct val="115000"/>
              </a:lnSpc>
              <a:spcBef>
                <a:spcPts val="1778"/>
              </a:spcBef>
              <a:spcAft>
                <a:spcPts val="0"/>
              </a:spcAft>
              <a:buClr>
                <a:schemeClr val="dk2"/>
              </a:buClr>
              <a:buSzPts val="1556"/>
              <a:buChar char="●"/>
              <a:defRPr sz="1555">
                <a:solidFill>
                  <a:schemeClr val="dk2"/>
                </a:solidFill>
              </a:defRPr>
            </a:lvl4pPr>
            <a:lvl5pPr indent="-327378" lvl="4" marL="2286000">
              <a:lnSpc>
                <a:spcPct val="115000"/>
              </a:lnSpc>
              <a:spcBef>
                <a:spcPts val="1778"/>
              </a:spcBef>
              <a:spcAft>
                <a:spcPts val="0"/>
              </a:spcAft>
              <a:buClr>
                <a:schemeClr val="dk2"/>
              </a:buClr>
              <a:buSzPts val="1556"/>
              <a:buChar char="○"/>
              <a:defRPr sz="1555">
                <a:solidFill>
                  <a:schemeClr val="dk2"/>
                </a:solidFill>
              </a:defRPr>
            </a:lvl5pPr>
            <a:lvl6pPr indent="-327378" lvl="5" marL="2743200">
              <a:lnSpc>
                <a:spcPct val="115000"/>
              </a:lnSpc>
              <a:spcBef>
                <a:spcPts val="1778"/>
              </a:spcBef>
              <a:spcAft>
                <a:spcPts val="0"/>
              </a:spcAft>
              <a:buClr>
                <a:schemeClr val="dk2"/>
              </a:buClr>
              <a:buSzPts val="1556"/>
              <a:buChar char="■"/>
              <a:defRPr sz="1555">
                <a:solidFill>
                  <a:schemeClr val="dk2"/>
                </a:solidFill>
              </a:defRPr>
            </a:lvl6pPr>
            <a:lvl7pPr indent="-327378" lvl="6" marL="3200400">
              <a:lnSpc>
                <a:spcPct val="115000"/>
              </a:lnSpc>
              <a:spcBef>
                <a:spcPts val="1778"/>
              </a:spcBef>
              <a:spcAft>
                <a:spcPts val="0"/>
              </a:spcAft>
              <a:buClr>
                <a:schemeClr val="dk2"/>
              </a:buClr>
              <a:buSzPts val="1556"/>
              <a:buChar char="●"/>
              <a:defRPr sz="1555">
                <a:solidFill>
                  <a:schemeClr val="dk2"/>
                </a:solidFill>
              </a:defRPr>
            </a:lvl7pPr>
            <a:lvl8pPr indent="-327378" lvl="7" marL="3657600">
              <a:lnSpc>
                <a:spcPct val="115000"/>
              </a:lnSpc>
              <a:spcBef>
                <a:spcPts val="1778"/>
              </a:spcBef>
              <a:spcAft>
                <a:spcPts val="0"/>
              </a:spcAft>
              <a:buClr>
                <a:schemeClr val="dk2"/>
              </a:buClr>
              <a:buSzPts val="1556"/>
              <a:buChar char="○"/>
              <a:defRPr sz="1555">
                <a:solidFill>
                  <a:schemeClr val="dk2"/>
                </a:solidFill>
              </a:defRPr>
            </a:lvl8pPr>
            <a:lvl9pPr indent="-327378" lvl="8" marL="4114800">
              <a:lnSpc>
                <a:spcPct val="115000"/>
              </a:lnSpc>
              <a:spcBef>
                <a:spcPts val="1778"/>
              </a:spcBef>
              <a:spcAft>
                <a:spcPts val="1778"/>
              </a:spcAft>
              <a:buClr>
                <a:schemeClr val="dk2"/>
              </a:buClr>
              <a:buSzPts val="1556"/>
              <a:buChar char="■"/>
              <a:defRPr sz="1555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319704" y="7046639"/>
            <a:ext cx="603600" cy="59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1575" lIns="101575" spcFirstLastPara="1" rIns="101575" wrap="square" tIns="101575">
            <a:noAutofit/>
          </a:bodyPr>
          <a:lstStyle>
            <a:lvl1pPr lvl="0" algn="r">
              <a:buNone/>
              <a:defRPr sz="1111">
                <a:solidFill>
                  <a:schemeClr val="dk2"/>
                </a:solidFill>
              </a:defRPr>
            </a:lvl1pPr>
            <a:lvl2pPr lvl="1" algn="r">
              <a:buNone/>
              <a:defRPr sz="1111">
                <a:solidFill>
                  <a:schemeClr val="dk2"/>
                </a:solidFill>
              </a:defRPr>
            </a:lvl2pPr>
            <a:lvl3pPr lvl="2" algn="r">
              <a:buNone/>
              <a:defRPr sz="1111">
                <a:solidFill>
                  <a:schemeClr val="dk2"/>
                </a:solidFill>
              </a:defRPr>
            </a:lvl3pPr>
            <a:lvl4pPr lvl="3" algn="r">
              <a:buNone/>
              <a:defRPr sz="1111">
                <a:solidFill>
                  <a:schemeClr val="dk2"/>
                </a:solidFill>
              </a:defRPr>
            </a:lvl4pPr>
            <a:lvl5pPr lvl="4" algn="r">
              <a:buNone/>
              <a:defRPr sz="1111">
                <a:solidFill>
                  <a:schemeClr val="dk2"/>
                </a:solidFill>
              </a:defRPr>
            </a:lvl5pPr>
            <a:lvl6pPr lvl="5" algn="r">
              <a:buNone/>
              <a:defRPr sz="1111">
                <a:solidFill>
                  <a:schemeClr val="dk2"/>
                </a:solidFill>
              </a:defRPr>
            </a:lvl6pPr>
            <a:lvl7pPr lvl="6" algn="r">
              <a:buNone/>
              <a:defRPr sz="1111">
                <a:solidFill>
                  <a:schemeClr val="dk2"/>
                </a:solidFill>
              </a:defRPr>
            </a:lvl7pPr>
            <a:lvl8pPr lvl="7" algn="r">
              <a:buNone/>
              <a:defRPr sz="1111">
                <a:solidFill>
                  <a:schemeClr val="dk2"/>
                </a:solidFill>
              </a:defRPr>
            </a:lvl8pPr>
            <a:lvl9pPr lvl="8" algn="r">
              <a:buNone/>
              <a:defRPr sz="1111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7.png"/><Relationship Id="rId4" Type="http://schemas.openxmlformats.org/officeDocument/2006/relationships/image" Target="../media/image1.png"/><Relationship Id="rId9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3.png"/><Relationship Id="rId7" Type="http://schemas.openxmlformats.org/officeDocument/2006/relationships/image" Target="../media/image2.png"/><Relationship Id="rId8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descr="2 rectangle frames interwoven at the corners with starburst rays extending from the center to the edges" id="54" name="Google Shape;54;p13"/>
          <p:cNvGrpSpPr/>
          <p:nvPr/>
        </p:nvGrpSpPr>
        <p:grpSpPr>
          <a:xfrm>
            <a:off x="354021" y="219608"/>
            <a:ext cx="9350383" cy="7333177"/>
            <a:chOff x="0" y="0"/>
            <a:chExt cx="9198606" cy="6873995"/>
          </a:xfrm>
        </p:grpSpPr>
        <p:pic>
          <p:nvPicPr>
            <p:cNvPr descr="2 rectangle frames interwoven at the corners with starburst rays extending from the center to the edges" id="55" name="Google Shape;55;p13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0" y="0"/>
              <a:ext cx="9198606" cy="685736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2 rectangle frames interwoven at the corners with starburst rays extending from the center to the edges" id="56" name="Google Shape;56;p13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7866" y="7105"/>
              <a:ext cx="9179561" cy="686689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7" name="Google Shape;57;p13"/>
            <p:cNvSpPr/>
            <p:nvPr/>
          </p:nvSpPr>
          <p:spPr>
            <a:xfrm>
              <a:off x="180975" y="171450"/>
              <a:ext cx="8833200" cy="6538200"/>
            </a:xfrm>
            <a:prstGeom prst="rect">
              <a:avLst/>
            </a:prstGeom>
            <a:noFill/>
            <a:ln cap="flat" cmpd="sng" w="91725">
              <a:solidFill>
                <a:srgbClr val="49B848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50775" lIns="101575" spcFirstLastPara="1" rIns="101575" wrap="square" tIns="507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000">
                <a:solidFill>
                  <a:srgbClr val="FEFEFE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58" name="Google Shape;58;p13"/>
          <p:cNvCxnSpPr/>
          <p:nvPr/>
        </p:nvCxnSpPr>
        <p:spPr>
          <a:xfrm>
            <a:off x="1700863" y="2463594"/>
            <a:ext cx="6760500" cy="0"/>
          </a:xfrm>
          <a:prstGeom prst="straightConnector1">
            <a:avLst/>
          </a:prstGeom>
          <a:noFill/>
          <a:ln cap="flat" cmpd="sng" w="2117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59" name="Google Shape;59;p13"/>
          <p:cNvSpPr/>
          <p:nvPr/>
        </p:nvSpPr>
        <p:spPr>
          <a:xfrm>
            <a:off x="4925912" y="1636763"/>
            <a:ext cx="203400" cy="1046400"/>
          </a:xfrm>
          <a:prstGeom prst="rect">
            <a:avLst/>
          </a:prstGeom>
          <a:noFill/>
          <a:ln>
            <a:noFill/>
          </a:ln>
        </p:spPr>
        <p:txBody>
          <a:bodyPr anchorCtr="0" anchor="t" bIns="50775" lIns="101575" spcFirstLastPara="1" rIns="101575" wrap="square" tIns="507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6000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1700847" y="2602813"/>
            <a:ext cx="6760500" cy="313800"/>
          </a:xfrm>
          <a:prstGeom prst="rect">
            <a:avLst/>
          </a:prstGeom>
          <a:noFill/>
          <a:ln>
            <a:noFill/>
          </a:ln>
        </p:spPr>
        <p:txBody>
          <a:bodyPr anchorCtr="0" anchor="t" bIns="50775" lIns="101575" spcFirstLastPara="1" rIns="101575" wrap="square" tIns="507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77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is hereby recognized for participating in</a:t>
            </a:r>
            <a:endParaRPr sz="1777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77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" name="Google Shape;61;p13"/>
          <p:cNvSpPr txBox="1"/>
          <p:nvPr/>
        </p:nvSpPr>
        <p:spPr>
          <a:xfrm>
            <a:off x="952105" y="4593825"/>
            <a:ext cx="8257800" cy="744900"/>
          </a:xfrm>
          <a:prstGeom prst="rect">
            <a:avLst/>
          </a:prstGeom>
          <a:noFill/>
          <a:ln>
            <a:noFill/>
          </a:ln>
        </p:spPr>
        <p:txBody>
          <a:bodyPr anchorCtr="0" anchor="t" bIns="50775" lIns="101575" spcFirstLastPara="1" rIns="101575" wrap="square" tIns="507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222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Sponsored by Firia Labs</a:t>
            </a:r>
            <a:endParaRPr sz="1555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222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October</a:t>
            </a:r>
            <a:r>
              <a:rPr b="1" lang="en-US" sz="2222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2025</a:t>
            </a:r>
            <a:endParaRPr b="1" sz="2222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222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Google Shape;62;p13"/>
          <p:cNvSpPr txBox="1"/>
          <p:nvPr/>
        </p:nvSpPr>
        <p:spPr>
          <a:xfrm>
            <a:off x="3281000" y="6325175"/>
            <a:ext cx="1400100" cy="348900"/>
          </a:xfrm>
          <a:prstGeom prst="rect">
            <a:avLst/>
          </a:prstGeom>
          <a:noFill/>
          <a:ln>
            <a:noFill/>
          </a:ln>
        </p:spPr>
        <p:txBody>
          <a:bodyPr anchorCtr="0" anchor="t" bIns="50775" lIns="101575" spcFirstLastPara="1" rIns="101575" wrap="square" tIns="507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55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Presented By:</a:t>
            </a:r>
            <a:endParaRPr sz="1555"/>
          </a:p>
        </p:txBody>
      </p:sp>
      <p:cxnSp>
        <p:nvCxnSpPr>
          <p:cNvPr id="63" name="Google Shape;63;p13"/>
          <p:cNvCxnSpPr/>
          <p:nvPr/>
        </p:nvCxnSpPr>
        <p:spPr>
          <a:xfrm flipH="1" rot="10800000">
            <a:off x="3369685" y="6644463"/>
            <a:ext cx="3769200" cy="17100"/>
          </a:xfrm>
          <a:prstGeom prst="straightConnector1">
            <a:avLst/>
          </a:prstGeom>
          <a:noFill/>
          <a:ln cap="flat" cmpd="sng" w="1057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64" name="Google Shape;64;p13"/>
          <p:cNvSpPr txBox="1"/>
          <p:nvPr/>
        </p:nvSpPr>
        <p:spPr>
          <a:xfrm>
            <a:off x="5096079" y="6654264"/>
            <a:ext cx="1570800" cy="313800"/>
          </a:xfrm>
          <a:prstGeom prst="rect">
            <a:avLst/>
          </a:prstGeom>
          <a:noFill/>
          <a:ln>
            <a:noFill/>
          </a:ln>
        </p:spPr>
        <p:txBody>
          <a:bodyPr anchorCtr="0" anchor="t" bIns="50775" lIns="101575" spcFirstLastPara="1" rIns="101575" wrap="square" tIns="507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1333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CEO, Firia Labs</a:t>
            </a:r>
            <a:endParaRPr sz="1555"/>
          </a:p>
        </p:txBody>
      </p:sp>
      <p:pic>
        <p:nvPicPr>
          <p:cNvPr id="65" name="Google Shape;65;p1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665203" y="665025"/>
            <a:ext cx="4831736" cy="602168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3"/>
          <p:cNvSpPr txBox="1"/>
          <p:nvPr/>
        </p:nvSpPr>
        <p:spPr>
          <a:xfrm>
            <a:off x="2969623" y="2481437"/>
            <a:ext cx="203400" cy="418500"/>
          </a:xfrm>
          <a:prstGeom prst="rect">
            <a:avLst/>
          </a:prstGeom>
          <a:noFill/>
          <a:ln>
            <a:noFill/>
          </a:ln>
        </p:spPr>
        <p:txBody>
          <a:bodyPr anchorCtr="0" anchor="t" bIns="50775" lIns="101575" spcFirstLastPara="1" rIns="101575" wrap="square" tIns="507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67" name="Google Shape;67;p13"/>
          <p:cNvGrpSpPr/>
          <p:nvPr/>
        </p:nvGrpSpPr>
        <p:grpSpPr>
          <a:xfrm>
            <a:off x="3280993" y="5689623"/>
            <a:ext cx="3857868" cy="387814"/>
            <a:chOff x="2943813" y="5847402"/>
            <a:chExt cx="3393919" cy="380434"/>
          </a:xfrm>
        </p:grpSpPr>
        <p:sp>
          <p:nvSpPr>
            <p:cNvPr id="68" name="Google Shape;68;p13"/>
            <p:cNvSpPr txBox="1"/>
            <p:nvPr/>
          </p:nvSpPr>
          <p:spPr>
            <a:xfrm>
              <a:off x="2943813" y="5847402"/>
              <a:ext cx="1053300" cy="307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50775" lIns="101575" spcFirstLastPara="1" rIns="101575" wrap="square" tIns="507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555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Teacher</a:t>
              </a:r>
              <a:r>
                <a:rPr lang="en-US" sz="1555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:</a:t>
              </a:r>
              <a:endParaRPr sz="1555"/>
            </a:p>
          </p:txBody>
        </p:sp>
        <p:cxnSp>
          <p:nvCxnSpPr>
            <p:cNvPr id="69" name="Google Shape;69;p13"/>
            <p:cNvCxnSpPr/>
            <p:nvPr/>
          </p:nvCxnSpPr>
          <p:spPr>
            <a:xfrm>
              <a:off x="2943831" y="6213136"/>
              <a:ext cx="3393900" cy="14700"/>
            </a:xfrm>
            <a:prstGeom prst="straightConnector1">
              <a:avLst/>
            </a:prstGeom>
            <a:noFill/>
            <a:ln cap="flat" cmpd="sng" w="1057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70" name="Google Shape;70;p13"/>
          <p:cNvSpPr txBox="1"/>
          <p:nvPr/>
        </p:nvSpPr>
        <p:spPr>
          <a:xfrm>
            <a:off x="1591618" y="3886795"/>
            <a:ext cx="7095000" cy="453600"/>
          </a:xfrm>
          <a:prstGeom prst="rect">
            <a:avLst/>
          </a:prstGeom>
          <a:noFill/>
          <a:ln>
            <a:noFill/>
          </a:ln>
        </p:spPr>
        <p:txBody>
          <a:bodyPr anchorCtr="0" anchor="t" bIns="101575" lIns="101575" spcFirstLastPara="1" rIns="101575" wrap="square" tIns="1015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Python Programming with Robotics in CodeSpace</a:t>
            </a:r>
            <a:endParaRPr sz="2000">
              <a:solidFill>
                <a:schemeClr val="dk2"/>
              </a:solidFill>
            </a:endParaRPr>
          </a:p>
        </p:txBody>
      </p:sp>
      <p:pic>
        <p:nvPicPr>
          <p:cNvPr id="71" name="Google Shape;71;p13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878075" y="4755950"/>
            <a:ext cx="2011775" cy="2147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3" title="cert text.png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902946" y="2741977"/>
            <a:ext cx="8356343" cy="1378516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3" title="geri signature.png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4659234" y="6224302"/>
            <a:ext cx="2336482" cy="534352"/>
          </a:xfrm>
          <a:prstGeom prst="rect">
            <a:avLst/>
          </a:prstGeom>
          <a:noFill/>
          <a:ln>
            <a:noFill/>
          </a:ln>
        </p:spPr>
      </p:pic>
      <p:pic>
        <p:nvPicPr>
          <p:cNvPr id="74" name="Google Shape;74;p13" title="robot clear.png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7735050" y="4864250"/>
            <a:ext cx="1194840" cy="2147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